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2D85-35A8-458F-BAC7-6EE1F6E4462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63F1-0128-4687-BCA2-A0CEFB56F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63F1-0128-4687-BCA2-A0CEFB56FA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4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7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2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3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8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7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EDC8-4827-4E35-8251-FD460C1C36E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3176-D545-4FBF-9325-29FBAD1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233332"/>
            <a:ext cx="6858000" cy="91066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9" t="9832" r="7714" b="3780"/>
          <a:stretch/>
        </p:blipFill>
        <p:spPr bwMode="auto">
          <a:xfrm>
            <a:off x="3392469" y="164813"/>
            <a:ext cx="3123215" cy="21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5350" y="3619031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29" r="5123"/>
          <a:stretch/>
        </p:blipFill>
        <p:spPr>
          <a:xfrm>
            <a:off x="3790255" y="6069076"/>
            <a:ext cx="2871453" cy="1733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"/>
          <a:stretch/>
        </p:blipFill>
        <p:spPr>
          <a:xfrm>
            <a:off x="314981" y="2382539"/>
            <a:ext cx="2709426" cy="202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64812"/>
            <a:ext cx="2286000" cy="584775"/>
          </a:xfrm>
          <a:prstGeom prst="rect">
            <a:avLst/>
          </a:prstGeom>
          <a:noFill/>
          <a:ln w="762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Heiti Std R" pitchFamily="34" charset="-128"/>
                <a:ea typeface="Adobe Heiti Std R" pitchFamily="34" charset="-128"/>
              </a:rPr>
              <a:t>Sage Brush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33609"/>
            <a:ext cx="3183879" cy="150810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Wildlife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Sage provides protection and cover for animals.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Thick sage brush reduces grasses that animals 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6279" y="2382539"/>
            <a:ext cx="3210507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Sage Brush burns hot  and fast.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doesn’t re-sprout but relies on a seed source. Often times it is outcompeted by weeds after a fire.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44642"/>
            <a:ext cx="5791200" cy="150810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Balance Fire Mitigation with Wildlife 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sage  brush 15 feet from </a:t>
            </a:r>
            <a:r>
              <a:rPr lang="en-US" dirty="0" smtClean="0"/>
              <a:t>house.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sage  brush 5 feet on both side of </a:t>
            </a:r>
            <a:r>
              <a:rPr lang="en-US" dirty="0" smtClean="0"/>
              <a:t>roads.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Patch cut sage to have clumps of sage and clumps of meadows (2.5 times height of sage between clumps</a:t>
            </a:r>
            <a:r>
              <a:rPr lang="en-US" dirty="0" smtClean="0"/>
              <a:t>).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6" y="8311398"/>
            <a:ext cx="782904" cy="791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829158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Carrie Howard</a:t>
            </a:r>
          </a:p>
          <a:p>
            <a:r>
              <a:rPr lang="en-US" sz="1600" dirty="0" smtClean="0"/>
              <a:t>ARWC Forester</a:t>
            </a:r>
          </a:p>
          <a:p>
            <a:r>
              <a:rPr lang="en-US" sz="1600" dirty="0" smtClean="0"/>
              <a:t>Carrie@arkcollaborative.org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8986" y="7802626"/>
            <a:ext cx="19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Thinned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2560" y="7802626"/>
            <a:ext cx="226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Thick, limited grasses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/>
          <a:stretch/>
        </p:blipFill>
        <p:spPr bwMode="auto">
          <a:xfrm>
            <a:off x="435332" y="6069076"/>
            <a:ext cx="2438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108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 L Howard</dc:creator>
  <cp:lastModifiedBy>Carrie  L Howard</cp:lastModifiedBy>
  <cp:revision>8</cp:revision>
  <cp:lastPrinted>2018-09-25T20:00:27Z</cp:lastPrinted>
  <dcterms:created xsi:type="dcterms:W3CDTF">2018-09-25T15:53:55Z</dcterms:created>
  <dcterms:modified xsi:type="dcterms:W3CDTF">2018-09-27T17:42:52Z</dcterms:modified>
</cp:coreProperties>
</file>